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EA5007-232B-4DA9-8C7D-C789D8E23890}">
  <a:tblStyle styleId="{75EA5007-232B-4DA9-8C7D-C789D8E23890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46f300e2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ec46f300e2_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46f300e2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ec46f300e2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 android 命令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46f300e2_2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ec46f300e2_2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c46f300e2_2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ec46f300e2_2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46f300e2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ec46f300e2_2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46f300e2_2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ec46f300e2_2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c46f300e2_2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ec46f300e2_2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c46f300e2_2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ec46f300e2_2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c46f300e2_2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c46f300e2_2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46f300e2_2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ec46f300e2_2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46f300e2_2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ec46f300e2_2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46f300e2_2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ec46f300e2_2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c46f300e2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ec46f300e2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c46f300e2_2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ec46f300e2_2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c46f300e2_2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c46f300e2_2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c46f300e2_2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ec46f300e2_2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c46f300e2_2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ec46f300e2_2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c46f300e2_2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ec46f300e2_2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c46f300e2_2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c46f300e2_2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c46f300e2_2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ec46f300e2_2_2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c46f300e2_2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ec46f300e2_2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c46f300e2_2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ec46f300e2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46f300e2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ec46f300e2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46f300e2_2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ec46f300e2_2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c46f300e2_2_3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ec46f300e2_2_3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c46f300e2_2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ec46f300e2_2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c46f300e2_2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gec46f300e2_2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c46f300e2_2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ec46f300e2_2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c46f300e2_2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ec46f300e2_2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c46f300e2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ec46f300e2_2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c46f300e2_2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gec46f300e2_2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c46f300e2_2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ec46f300e2_2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46f300e2_2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c46f300e2_2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46f300e2_2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ec46f300e2_2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46f300e2_2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ec46f300e2_2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c46f300e2_2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ec46f300e2_2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XCode是IOS开发才会用到的。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46f300e2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ec46f300e2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46f300e2_2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ec46f300e2_2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938" y="614753"/>
            <a:ext cx="991939" cy="14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61108" y="2156378"/>
            <a:ext cx="8052955" cy="1059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sz="33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61108" y="3215551"/>
            <a:ext cx="80529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0" y="4328516"/>
            <a:ext cx="9144000" cy="843559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ub Titles and Contents" showMasterSp="0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5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552450" y="1074075"/>
            <a:ext cx="4678052" cy="60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o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550069" y="736922"/>
            <a:ext cx="3793331" cy="329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550069" y="1841660"/>
            <a:ext cx="3793331" cy="329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550067" y="3041603"/>
            <a:ext cx="3793332" cy="329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hopee-logo-en.png"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552450" y="985966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(Bullets)" showMasterSp="0">
  <p:cSld name="5_Comparison(Bullets)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801304" y="988995"/>
            <a:ext cx="3232953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973505" y="988995"/>
            <a:ext cx="3248876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7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81" name="Google Shape;81;p17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mparison(Numbers)" showMasterSp="0">
  <p:cSld name="6_Comparison(Numbers)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973505" y="1739763"/>
            <a:ext cx="3248876" cy="26137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rabicPeriod"/>
              <a:defRPr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801304" y="988995"/>
            <a:ext cx="3232953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4973505" y="988995"/>
            <a:ext cx="3248876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ultiple Contents" showMasterSp="0">
  <p:cSld name="4_Multiple Conten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552450" y="2786971"/>
            <a:ext cx="3886200" cy="17140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▪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o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" name="Google Shape;94;p19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95" name="Google Shape;95;p19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52450" y="985966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13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acebook/react-nativ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eactnative.cn/docs/0.64/environment-setu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4294967295" type="ctrTitle"/>
          </p:nvPr>
        </p:nvSpPr>
        <p:spPr>
          <a:xfrm>
            <a:off x="561107" y="2156378"/>
            <a:ext cx="8052956" cy="1059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 React Native 简介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idx="4294967295" type="subTitle"/>
          </p:nvPr>
        </p:nvSpPr>
        <p:spPr>
          <a:xfrm>
            <a:off x="561100" y="3215549"/>
            <a:ext cx="8052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254000" lvl="0" marL="254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767171"/>
                </a:solidFill>
              </a:rPr>
              <a:t>Supply Chain Android</a:t>
            </a:r>
            <a:endParaRPr sz="1500">
              <a:solidFill>
                <a:srgbClr val="76717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如何搭建React Native环境</a:t>
            </a:r>
            <a:endParaRPr sz="1100"/>
          </a:p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descr="yarn android命令2" id="195" name="Google Shape;1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50" y="686276"/>
            <a:ext cx="5384957" cy="4118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201" name="Google Shape;201;p31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03" name="Google Shape;203;p31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如何搭建React Native环境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如何提供Native Module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如何提供Native UI Component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1378471" y="289094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生成Bundle文件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1378471" y="343006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如何调试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213" name="Google Shape;213;p32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15" name="Google Shape;215;p32"/>
          <p:cNvSpPr txBox="1"/>
          <p:nvPr/>
        </p:nvSpPr>
        <p:spPr>
          <a:xfrm>
            <a:off x="495525" y="636449"/>
            <a:ext cx="78660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Native默认提供了一些Native Module给JS调用，这里列举其中三个：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DialogModule.java ：用于弹出一个对话框 对应name是DialogManagerAndroid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NetworkingModule.java：用于处理JS的网络请求，对应的name是Networking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PermissionsModule.java:用于处理权限，对应的name是PermissionsAndroid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552675" y="2405150"/>
            <a:ext cx="8023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如果遇到原生模块不能满足业务需求，或者想直接复用已有的java代码，又或者对于JS无法实现的功能等情况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时，可能需要开发者自己封装原生模块给JS调用，React Native提供了这种能力支持。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24" name="Google Shape;224;p33"/>
          <p:cNvSpPr txBox="1"/>
          <p:nvPr/>
        </p:nvSpPr>
        <p:spPr>
          <a:xfrm>
            <a:off x="561025" y="570075"/>
            <a:ext cx="82839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提供一个Native Module主要有以下几个步骤：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1.创建一个类，这个类需要继承至ReactContextBaseJavaMoudle.java，创建的这个类就是提供给JS的NativeModule；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2.实现getName()方法，返回一个字符串，Js侧将根据这个name来调用这个NativeModule的方法；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3.提供一些方法，方法需要加上@ReactMothod注解，只有添加了这个注解的方法才能被Js调用；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4.实现ReactPackge.java接口，重写List&lt;NativeModule&gt; createNativeModules(ReactApplicationContext reactContext)方法，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在返回的List&lt;NativeModule&gt;列表中添加上这个NativeModule实例；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5.初始化ReactInstanceManager时，通过addPackages(List&lt;ReactPackage&gt; reactPackages)方法将上一步的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ReactPackge实例添加进去；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在实现Native Module时可以通过getContants()返回需要导出给 JavaScript 使用的常量。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14" y="590075"/>
            <a:ext cx="3739953" cy="311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8454" y="1967553"/>
            <a:ext cx="4571999" cy="162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0568" y="3770318"/>
            <a:ext cx="4568747" cy="96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42" name="Google Shape;242;p35"/>
          <p:cNvSpPr txBox="1"/>
          <p:nvPr/>
        </p:nvSpPr>
        <p:spPr>
          <a:xfrm>
            <a:off x="831272" y="2433716"/>
            <a:ext cx="8023208" cy="1364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86" y="731771"/>
            <a:ext cx="5456851" cy="215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86" y="3396316"/>
            <a:ext cx="6344623" cy="70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52" name="Google Shape;252;p36"/>
          <p:cNvSpPr txBox="1"/>
          <p:nvPr/>
        </p:nvSpPr>
        <p:spPr>
          <a:xfrm>
            <a:off x="552450" y="593399"/>
            <a:ext cx="83667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原生模块提供给JS的方法，即添加注解@ReactMothod的方法，支持的类型如下：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左边是Native的类型，右边是左边类型映射到Js侧的类型：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3" name="Google Shape;253;p36"/>
          <p:cNvGraphicFramePr/>
          <p:nvPr/>
        </p:nvGraphicFramePr>
        <p:xfrm>
          <a:off x="552450" y="13768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{75EA5007-232B-4DA9-8C7D-C789D8E23890}</a:tableStyleId>
              </a:tblPr>
              <a:tblGrid>
                <a:gridCol w="2287900"/>
                <a:gridCol w="2287900"/>
              </a:tblGrid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Boole</a:t>
                      </a:r>
                      <a:r>
                        <a:rPr lang="en" sz="900"/>
                        <a:t>a</a:t>
                      </a:r>
                      <a:r>
                        <a:rPr lang="en" sz="900" u="none" cap="none" strike="noStrike"/>
                        <a:t>n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Bool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Integer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Number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Double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Number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Number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String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/>
                        <a:t>String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ReableMap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Object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ReableArray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Callback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 javascript callback function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  <a:tr h="3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Promise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 JavaScript Promise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254" name="Google Shape;254;p36"/>
          <p:cNvSpPr txBox="1"/>
          <p:nvPr/>
        </p:nvSpPr>
        <p:spPr>
          <a:xfrm>
            <a:off x="5704046" y="1909286"/>
            <a:ext cx="2971324" cy="16854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前几种数据类型是Java本身就支持。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后面四种是RN SDK额外提供。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Callback和Promise主要是为了支持Native Metho</a:t>
            </a:r>
            <a:r>
              <a:rPr lang="en" sz="1200"/>
              <a:t>d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给Js提供回调。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60" name="Google Shape;260;p37"/>
          <p:cNvSpPr txBox="1"/>
          <p:nvPr/>
        </p:nvSpPr>
        <p:spPr>
          <a:xfrm>
            <a:off x="552450" y="687225"/>
            <a:ext cx="83898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关于Readable Map和Readable Array: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1.Readable Map和Readable Array是接口，只支持读取数据，一般用于js给java传参，例如Native Module中提供给js调用的方法(带有@ReactMethod注解的方法)的入参。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2.它们各自还分别对应有一个子接口Writable Map，Writable Array，同时支持读写数据，一般用于java给js传参，例如在Callback中写入数据然后传递给js。一般代码使用实现类WritableNativeMap。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68" name="Google Shape;268;p38"/>
          <p:cNvSpPr txBox="1"/>
          <p:nvPr/>
        </p:nvSpPr>
        <p:spPr>
          <a:xfrm>
            <a:off x="552450" y="594836"/>
            <a:ext cx="8357711" cy="6343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875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ct val="100000"/>
              <a:buFont typeface="Arial"/>
              <a:buNone/>
            </a:pPr>
            <a:r>
              <a:rPr b="0" i="0" lang="en" sz="14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原生模块还支持一种特殊的参数——回调函数。它提供了一个函数来把返回值传回给 JavaScript。</a:t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ct val="100000"/>
              <a:buFont typeface="Arial"/>
              <a:buNone/>
            </a:pPr>
            <a:r>
              <a:rPr b="0" i="0" lang="en" sz="14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回调函数主要分为两类，一个是Callback,一个是Promise。</a:t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14" y="1915137"/>
            <a:ext cx="4033920" cy="288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660" y="2483236"/>
            <a:ext cx="4117821" cy="151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593884" y="1521143"/>
            <a:ext cx="1386840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</a:rPr>
              <a:t>Callback：</a:t>
            </a:r>
            <a:endParaRPr b="1" i="0" sz="1200" u="none" cap="none" strike="noStrike"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77" name="Google Shape;277;p39"/>
          <p:cNvSpPr txBox="1"/>
          <p:nvPr/>
        </p:nvSpPr>
        <p:spPr>
          <a:xfrm>
            <a:off x="497675" y="556725"/>
            <a:ext cx="8338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原生模块只能调用一次Callback函数，再次调用会抛出异常。如果不是要在方法中立即调用，可以保存 Callback 并在将来调用。</a:t>
            </a:r>
            <a:endParaRPr b="0" i="0" sz="12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552450" y="3576152"/>
            <a:ext cx="833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Arial"/>
              <a:buNone/>
            </a:pPr>
            <a:r>
              <a:rPr i="0" lang="en" sz="1200" u="none" cap="none" strike="noStrike">
                <a:solidFill>
                  <a:srgbClr val="1C1E21"/>
                </a:solidFill>
              </a:rPr>
              <a:t>底层callback 并非在对应的原生函数返回后立即被执行。</a:t>
            </a:r>
            <a:endParaRPr i="0" sz="1200" u="none" cap="none" strike="noStrike">
              <a:solidFill>
                <a:srgbClr val="1C1E2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Arial"/>
              <a:buNone/>
            </a:pPr>
            <a:r>
              <a:rPr i="0" lang="en" sz="1200" u="none" cap="none" strike="noStrike">
                <a:solidFill>
                  <a:srgbClr val="1C1E21"/>
                </a:solidFill>
              </a:rPr>
              <a:t>注意跨语言通讯是异步的，这个执行过程会通过消息循环来进行</a:t>
            </a:r>
            <a:r>
              <a:rPr b="1" i="0" lang="en" sz="1200" u="none" cap="none" strike="noStrike">
                <a:solidFill>
                  <a:srgbClr val="1C1E21"/>
                </a:solidFill>
              </a:rPr>
              <a:t>。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313498"/>
            <a:ext cx="3904298" cy="143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58178" y="1555909"/>
            <a:ext cx="7847171" cy="22783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 sz="1400"/>
              <a:t>React Native 简称RN</a:t>
            </a:r>
            <a:r>
              <a:rPr lang="en" sz="1400">
                <a:latin typeface="SimSun"/>
                <a:ea typeface="SimSun"/>
                <a:cs typeface="SimSun"/>
                <a:sym typeface="SimSun"/>
              </a:rPr>
              <a:t>，</a:t>
            </a:r>
            <a:r>
              <a:rPr lang="en" sz="1400"/>
              <a:t>是Facebook于2015年4月开源的跨平台移动应用开发框架，是Facebook早先开源的JS框架 React 在原生移动应用平台的衍生产物，支持iOS和安卓两大平台。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 sz="1400"/>
              <a:t>github地址：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https://github.com/facebook/react-native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14" name="Google Shape;114;p22"/>
          <p:cNvSpPr txBox="1"/>
          <p:nvPr/>
        </p:nvSpPr>
        <p:spPr>
          <a:xfrm>
            <a:off x="651510" y="821531"/>
            <a:ext cx="2546509" cy="275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什么是React Native 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87" name="Google Shape;287;p40"/>
          <p:cNvSpPr txBox="1"/>
          <p:nvPr/>
        </p:nvSpPr>
        <p:spPr>
          <a:xfrm>
            <a:off x="552450" y="693425"/>
            <a:ext cx="1942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ct val="29166"/>
              <a:buFont typeface="Arial"/>
              <a:buNone/>
            </a:pPr>
            <a:r>
              <a:rPr b="1" i="0" lang="en" sz="4800" u="none" cap="none" strike="noStrike">
                <a:solidFill>
                  <a:srgbClr val="EE4D2D"/>
                </a:solidFill>
              </a:rPr>
              <a:t>Promise：</a:t>
            </a:r>
            <a:endParaRPr b="1" i="0" sz="4800" u="none" cap="none" strike="noStrike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56" y="1081953"/>
            <a:ext cx="3958284" cy="297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7625" y="2243000"/>
            <a:ext cx="3706860" cy="178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如何提供Native Module</a:t>
            </a:r>
            <a:endParaRPr sz="1100"/>
          </a:p>
        </p:txBody>
      </p:sp>
      <p:sp>
        <p:nvSpPr>
          <p:cNvPr id="295" name="Google Shape;295;p41"/>
          <p:cNvSpPr txBox="1"/>
          <p:nvPr/>
        </p:nvSpPr>
        <p:spPr>
          <a:xfrm>
            <a:off x="552450" y="622929"/>
            <a:ext cx="8168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Noto Sans Symbols"/>
              <a:buNone/>
            </a:pPr>
            <a:r>
              <a:rPr b="0" i="0" lang="en" sz="12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Promise内部其实就是两个Callback，mResolve和mReject。</a:t>
            </a:r>
            <a:endParaRPr b="0" i="0" sz="12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552450" y="3471366"/>
            <a:ext cx="5453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Promise也是异步的，不会阻塞执行等待。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043940"/>
            <a:ext cx="6106001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542925" y="2396980"/>
            <a:ext cx="8299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Noto Sans Symbols"/>
              <a:buNone/>
            </a:pPr>
            <a:r>
              <a:rPr b="0" i="0" lang="en" sz="12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原生模块只能调用一次Promise函数，选择Promise.resolve()、Promise.reject()中的某一个方法进行调用。</a:t>
            </a:r>
            <a:endParaRPr b="0" i="0" sz="120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再次调用并不会像Callback那样抛出异常，只是会使调用无效。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304" name="Google Shape;304;p42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06" name="Google Shape;306;p42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如何搭建React Native环境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如何提供Native Module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如何提供Native UI Component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1378471" y="289094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生成Bundle文件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1378471" y="343006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如何调试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18" name="Google Shape;318;p43"/>
          <p:cNvSpPr txBox="1"/>
          <p:nvPr/>
        </p:nvSpPr>
        <p:spPr>
          <a:xfrm>
            <a:off x="552450" y="669500"/>
            <a:ext cx="836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Native默认提供了一些基础原生控件给JS调用，这里列举两个：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ReactTextView.java ：通过ReactTextViewManager.java提供，用于一个文本框，对应name是RCTText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ReactViewGroup.java：通过ReactViewManager.java提供，用于显示一个View，对应的name是RCTView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552450" y="2163149"/>
            <a:ext cx="844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实际开发时部分控件无法用自带的基础控件来实现，或者JS实现会比较困难，这种情况就需要Native给Js提供这些自定义控件了，Js直接使用即可。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27" name="Google Shape;327;p44"/>
          <p:cNvSpPr txBox="1"/>
          <p:nvPr/>
        </p:nvSpPr>
        <p:spPr>
          <a:xfrm>
            <a:off x="552450" y="609600"/>
            <a:ext cx="8443913" cy="39924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提供一个Native UI Component主要有以下几个步骤：</a:t>
            </a:r>
            <a:endParaRPr b="1" i="0" sz="12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1.新建一个类，这个类是ViewManage&lt;T extends View, C extends ReactShadowNode&gt;的子类，一般继承自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SimpleViewManager&lt;T&gt;即可，T代表泛型，继承时需要传递一个具体的View类型，这里传递自定义View的类型;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2.实现getName()方法，返回一个字符串，Js侧就是根据这个name来调用这个控件的；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3.实现protected abstract T createViewInstance(ThemedReactContext reactContext)，返回自定义View的实例；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4.实现ReactPackge.java接口，重写List&lt;ViewManager&gt; createViewManagers(ReactApplicationContext reactContext)方法，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在返回的List&lt;ViewManager&gt;列表中添加上第1步创建的ViewManager实例；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5.初始化ReactInstanceManager时，通过addPackages(List&lt;ReactPackage&gt; reactPackages)方法将上一步的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ReactPackge实例添加进去；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sp>
        <p:nvSpPr>
          <p:cNvPr id="333" name="Google Shape;333;p45"/>
          <p:cNvSpPr txBox="1"/>
          <p:nvPr/>
        </p:nvSpPr>
        <p:spPr>
          <a:xfrm>
            <a:off x="401003" y="579596"/>
            <a:ext cx="8591074" cy="4481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自定义属性：</a:t>
            </a:r>
            <a:r>
              <a:rPr b="0" i="0" lang="en" sz="1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在提供原生控件的同时，还支持将原生控件的自定义属性提供给Js使用。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方法返回值：定义一个setXXX()方法(方法名任意，一般以set开头)，方法的返回值类型必须为void，而且访问控制必须被声明为public。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方法参数：方法第一个参数是这个自定义控件，第二个参数是从js传递过来的属性值。JavaScript 所得知的属性类型会由该方法第二个参数的类型来自动决定。支持的类型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boolean, int, float, double, String, Boolean, Integer, ReadableArray, ReadableMap。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注解：提供属性的方法需要加载@ReactProp注解，同时必须指定注解的name字段的值，name字段对应Js侧这个属性的名字。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@ReactProp(name="text")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void setText(CustomView customView,String text){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 //为customView的设置text属性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..........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sp>
        <p:nvSpPr>
          <p:cNvPr id="339" name="Google Shape;339;p46"/>
          <p:cNvSpPr txBox="1"/>
          <p:nvPr/>
        </p:nvSpPr>
        <p:spPr>
          <a:xfrm>
            <a:off x="552450" y="677704"/>
            <a:ext cx="8371522" cy="1729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属性的默认值：</a:t>
            </a:r>
            <a:endParaRPr b="0" i="0" sz="12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除了name，@ReactProp注解还接受这些可选的参数：defaultBoolean, defaultInt, defaultFloat   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这些参数必须是对应的基础类型的值，也就是boolean, int, float。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这些值会被传递给 setter 方法，以免 JavaScript 端某些情况下在组件中移除了对应的属性。注意这个"默认"值只对基本类型生效，对于其他的类型而言，当对应的属性删除时，null会作为默认值提供给方法。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729050" y="2813550"/>
            <a:ext cx="59136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例如：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@ReactProp(name="width",</a:t>
            </a:r>
            <a:r>
              <a:rPr lang="en" sz="1200">
                <a:solidFill>
                  <a:schemeClr val="dk1"/>
                </a:solidFill>
              </a:rPr>
              <a:t> defaultInt=100</a:t>
            </a:r>
            <a:r>
              <a:rPr lang="en" sz="1250">
                <a:solidFill>
                  <a:schemeClr val="dk1"/>
                </a:solidFill>
              </a:rPr>
              <a:t>)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public void setWidth(CustomView customView,int length){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    //为customView的设置width属性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    ..........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}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48" name="Google Shape;348;p47"/>
          <p:cNvSpPr txBox="1"/>
          <p:nvPr/>
        </p:nvSpPr>
        <p:spPr>
          <a:xfrm>
            <a:off x="831272" y="2433716"/>
            <a:ext cx="8023208" cy="1364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" y="559117"/>
            <a:ext cx="5175885" cy="297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6666" y="4011930"/>
            <a:ext cx="5337334" cy="113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97" y="2433769"/>
            <a:ext cx="3903117" cy="146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sp>
        <p:nvSpPr>
          <p:cNvPr id="357" name="Google Shape;357;p48"/>
          <p:cNvSpPr/>
          <p:nvPr/>
        </p:nvSpPr>
        <p:spPr>
          <a:xfrm>
            <a:off x="381476" y="939165"/>
            <a:ext cx="5759291" cy="2161223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// ImageView.js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{ requireNativeComponent } </a:t>
            </a:r>
            <a:r>
              <a:rPr b="0" i="0" lang="en" sz="1100" u="none" cap="none" strike="noStrike">
                <a:solidFill>
                  <a:srgbClr val="7B6E8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b="0" i="0" lang="en" sz="1100" u="none" cap="none" strike="noStrike">
                <a:solidFill>
                  <a:srgbClr val="597F34"/>
                </a:solidFill>
                <a:latin typeface="Calibri"/>
                <a:ea typeface="Calibri"/>
                <a:cs typeface="Calibri"/>
                <a:sym typeface="Calibri"/>
              </a:rPr>
              <a:t>react-native</a:t>
            </a: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';</a:t>
            </a:r>
            <a:b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/**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* Composes `View`.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*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* - src: string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* - borderRadius: number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* - resizeMode: 'cover' | 'contain' | 'stretch'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*/</a:t>
            </a:r>
            <a:br>
              <a:rPr b="0" i="0" lang="en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module.exports = </a:t>
            </a:r>
            <a:r>
              <a:rPr b="0" i="0" lang="en" sz="11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requireNativeComponent</a:t>
            </a: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b="0" i="0" lang="en" sz="1100" u="none" cap="none" strike="noStrike">
                <a:solidFill>
                  <a:srgbClr val="597F34"/>
                </a:solidFill>
                <a:latin typeface="Calibri"/>
                <a:ea typeface="Calibri"/>
                <a:cs typeface="Calibri"/>
                <a:sym typeface="Calibri"/>
              </a:rPr>
              <a:t>RCTImageView</a:t>
            </a: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');</a:t>
            </a:r>
            <a:b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302419" y="3556635"/>
            <a:ext cx="8538686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自定义View可以通过RCTEventEmitter.java类发送一个事件，并将该事件与Javascript中该View的某一个回调属性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相关联(这个属性可以与一个Js方法对应起来)，这样当Native侧发送事件时，Javascript侧这个js方法就会被调用。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9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sp>
        <p:nvSpPr>
          <p:cNvPr id="365" name="Google Shape;365;p49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66" name="Google Shape;366;p49"/>
          <p:cNvSpPr txBox="1"/>
          <p:nvPr/>
        </p:nvSpPr>
        <p:spPr>
          <a:xfrm>
            <a:off x="552450" y="537700"/>
            <a:ext cx="83019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rPr b="1" i="0" lang="en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监听生命周期：</a:t>
            </a:r>
            <a:endParaRPr b="1" i="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在自定义NativeModule或者Native View时能获取到React Context对象，通过这个对象可以添加</a:t>
            </a:r>
            <a:r>
              <a:rPr b="0" i="0" lang="en" u="none" cap="none" strike="noStrike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或移除LifecycleEventListener监听器，该监听器主要包括如下方法：</a:t>
            </a:r>
            <a:endParaRPr b="0" i="0" u="none" cap="none" strike="noStrike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49" y="1525954"/>
            <a:ext cx="3967143" cy="169505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 txBox="1"/>
          <p:nvPr/>
        </p:nvSpPr>
        <p:spPr>
          <a:xfrm>
            <a:off x="493568" y="3434739"/>
            <a:ext cx="6509558" cy="244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通过React Context对象添加移除监听器：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49" y="3786153"/>
            <a:ext cx="7617056" cy="804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120" name="Google Shape;120;p23"/>
          <p:cNvSpPr txBox="1"/>
          <p:nvPr/>
        </p:nvSpPr>
        <p:spPr>
          <a:xfrm>
            <a:off x="2505551" y="685800"/>
            <a:ext cx="6556534" cy="15263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支持跨平台开发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：大多数情况下，一个JS页面可以同时运行在Android 和IOS两个平台上；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支持热更新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：针对android，不用升级安卓apk即可实现更新；针对IOS，不用发布应用至App Store 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性能高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：基本能满足大部分业务需求，尤其是频繁变更且性能要求不高的页面用React Native开发是一个较好的选择；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2505551" y="3108008"/>
            <a:ext cx="6232208" cy="14044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对开发语言要求高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：开发人员在了解自身开发语言的同时，对其他平台开发语言也要有一些了解。且React Native作为一个开源库，里面代码就已经同时涉及Js，Android，Ios，C++；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性能表现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：对性能要求较高的页面，React Native表现不如原生；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未知错误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：开发过程中可能会遇到一些奇怪的错误，例如C++层的错误；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23"/>
          <p:cNvGrpSpPr/>
          <p:nvPr/>
        </p:nvGrpSpPr>
        <p:grpSpPr>
          <a:xfrm>
            <a:off x="486982" y="830543"/>
            <a:ext cx="1869785" cy="732999"/>
            <a:chOff x="-1" y="0"/>
            <a:chExt cx="2493044" cy="977330"/>
          </a:xfrm>
        </p:grpSpPr>
        <p:sp>
          <p:nvSpPr>
            <p:cNvPr id="123" name="Google Shape;123;p23"/>
            <p:cNvSpPr/>
            <p:nvPr/>
          </p:nvSpPr>
          <p:spPr>
            <a:xfrm>
              <a:off x="-1" y="0"/>
              <a:ext cx="2493044" cy="97733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3"/>
            <p:cNvSpPr txBox="1"/>
            <p:nvPr/>
          </p:nvSpPr>
          <p:spPr>
            <a:xfrm>
              <a:off x="45719" y="305150"/>
              <a:ext cx="2401604" cy="367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React Native优势</a:t>
              </a:r>
              <a:endPara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23"/>
          <p:cNvGrpSpPr/>
          <p:nvPr/>
        </p:nvGrpSpPr>
        <p:grpSpPr>
          <a:xfrm>
            <a:off x="486982" y="3199150"/>
            <a:ext cx="1869785" cy="732999"/>
            <a:chOff x="-1" y="0"/>
            <a:chExt cx="2493044" cy="977330"/>
          </a:xfrm>
        </p:grpSpPr>
        <p:sp>
          <p:nvSpPr>
            <p:cNvPr id="126" name="Google Shape;126;p23"/>
            <p:cNvSpPr/>
            <p:nvPr/>
          </p:nvSpPr>
          <p:spPr>
            <a:xfrm>
              <a:off x="-1" y="0"/>
              <a:ext cx="2493044" cy="97733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3"/>
            <p:cNvSpPr txBox="1"/>
            <p:nvPr/>
          </p:nvSpPr>
          <p:spPr>
            <a:xfrm>
              <a:off x="45719" y="305150"/>
              <a:ext cx="2401604" cy="367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React Native 劣势</a:t>
              </a:r>
              <a:endPara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0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sp>
        <p:nvSpPr>
          <p:cNvPr id="376" name="Google Shape;376;p50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77" name="Google Shape;377;p50"/>
          <p:cNvSpPr txBox="1"/>
          <p:nvPr/>
        </p:nvSpPr>
        <p:spPr>
          <a:xfrm>
            <a:off x="552450" y="976313"/>
            <a:ext cx="8023384" cy="7091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原生模块可以在没有被调用的情况下往 JavaScript 发送事件通知。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最简单的办法就是通过RCTDeviceEventEmitter，可以通过ReactContext来获得其引用。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552450" y="643414"/>
            <a:ext cx="4197668" cy="3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发送事件到 JavaScript：</a:t>
            </a:r>
            <a:endParaRPr b="1" i="0" sz="12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854994"/>
            <a:ext cx="5648801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/>
        </p:nvSpPr>
        <p:spPr>
          <a:xfrm>
            <a:off x="443389" y="3158490"/>
            <a:ext cx="8241030" cy="13596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具体的，通过以下方法发送消息：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ReactContext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.getJSModule(DeviceEventManagerModule.RCTDeviceEventEmitter.class)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.emit(eventName, params);//eventName指消息名称，params指消息参数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如何提供Native UI Component</a:t>
            </a:r>
            <a:endParaRPr sz="1100"/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81" y="611029"/>
            <a:ext cx="4954429" cy="244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799" y="2712720"/>
            <a:ext cx="4953476" cy="2188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393" name="Google Shape;393;p52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95" name="Google Shape;395;p52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如何搭建React Native环境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2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如何提供Native Module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2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如何提供Native UI Component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1378471" y="2890946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生成Bundle文件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1378471" y="343006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如何调试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3"/>
          <p:cNvSpPr txBox="1"/>
          <p:nvPr>
            <p:ph type="title"/>
          </p:nvPr>
        </p:nvSpPr>
        <p:spPr>
          <a:xfrm>
            <a:off x="542925" y="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生成Bundle文件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07" name="Google Shape;407;p53"/>
          <p:cNvSpPr txBox="1"/>
          <p:nvPr/>
        </p:nvSpPr>
        <p:spPr>
          <a:xfrm>
            <a:off x="831272" y="2433716"/>
            <a:ext cx="8023208" cy="1364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586275" y="590075"/>
            <a:ext cx="82683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生成Bundle文件</a:t>
            </a:r>
            <a:endParaRPr b="0" i="0" sz="12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通过npx react-native init AwesomeProject命令自动生成的工程，默认写好了生成bundle的命令。若：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构建debug apk：默认是开发版本，需要连接电脑的metro服务(可通过修改build.gradle文件更改这种默认行为)；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构建release版本：(对应react.gradle文件)会先执行生成bundle文件的命令，然后将生成的bundle文件放到对应的文件夹后再构建apk，这个apk不用连接metro服务可直接运行；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bundle文件和资源文件保存的地址分别是：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jsBundleDirRelease: "$buildDir/intermediates/assets/release",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resourcesDirRelease: "$buildDir/intermediates/res/merged/release",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/>
          <p:nvPr>
            <p:ph type="title"/>
          </p:nvPr>
        </p:nvSpPr>
        <p:spPr>
          <a:xfrm>
            <a:off x="542925" y="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生成Bundle文件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16" name="Google Shape;416;p54"/>
          <p:cNvSpPr txBox="1"/>
          <p:nvPr/>
        </p:nvSpPr>
        <p:spPr>
          <a:xfrm>
            <a:off x="831272" y="2433716"/>
            <a:ext cx="8023208" cy="1364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542925" y="555050"/>
            <a:ext cx="8265900" cy="4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通过命令生成Bundle文件</a:t>
            </a:r>
            <a:endParaRPr b="1" i="0" sz="12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通过npx react-native bundle 命令也可以生成bundle文件，以下是一些可选参数：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--entry-file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to the root JS file, either absolute or relative to JS root [required]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--platform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Either "ios" or "android"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--transformer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Specify a custom transformer to be used (absolute path)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--dev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false, warnings are disabled and the bundle is minified [default: true]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--prepack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true, the output bundle will use the Prepack format. [default: false]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--bridge-config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name of a a JSON export of __fbBatchedBridgeConfig. Used by Prepack. Ex.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./bridgeconfig.json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--bundle-output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name where to store the resulting bundle, ex. /tmp/groups.bundle [required]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--bundle-encoding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Encoding the bundle should be written 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([https://nodejs.org/api/buffer.html#buffer_buffer).]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(https://nodejs.org/api/buffer.html#buffer_buffer).) [default: "utf8"]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--sourcemap-output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name where to store the sourcemap file for resulting bundle, ex./tmp/groups.map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--assets-dest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Directory name where to store assets referenced in the bundle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--verbose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Enables logging [default: false]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542925" y="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生成Bundle文件</a:t>
            </a:r>
            <a:endParaRPr sz="1100"/>
          </a:p>
        </p:txBody>
      </p:sp>
      <p:sp>
        <p:nvSpPr>
          <p:cNvPr id="423" name="Google Shape;423;p55"/>
          <p:cNvSpPr txBox="1"/>
          <p:nvPr/>
        </p:nvSpPr>
        <p:spPr>
          <a:xfrm>
            <a:off x="365760" y="4229576"/>
            <a:ext cx="841248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将生成的index.android.bundle拷贝放在assets目录中，drawable-mdpi和raw拷贝放在res文件夹中，构建apk即可。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1960245"/>
            <a:ext cx="36480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" y="2807017"/>
            <a:ext cx="563927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b="349" l="0" r="1618" t="0"/>
          <a:stretch/>
        </p:blipFill>
        <p:spPr>
          <a:xfrm>
            <a:off x="541020" y="3279458"/>
            <a:ext cx="5557837" cy="40814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5"/>
          <p:cNvSpPr txBox="1"/>
          <p:nvPr/>
        </p:nvSpPr>
        <p:spPr>
          <a:xfrm>
            <a:off x="542925" y="692944"/>
            <a:ext cx="82749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例如：npx react-native bundle --entry-file index.js --bundle-output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/Users/lanjingzeng/Documents/TestAwesomeProBundle/bundle/index.android.bundle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--platform android --assets-dest /Users/lanjingzeng/Documents/TestAwesomeProBundle/res --dev false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434" name="Google Shape;434;p5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435" name="Google Shape;435;p56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36" name="Google Shape;436;p56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如何搭建React Native环境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6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如何提供Native Module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6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如何提供Native UI Component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6"/>
          <p:cNvSpPr/>
          <p:nvPr/>
        </p:nvSpPr>
        <p:spPr>
          <a:xfrm>
            <a:off x="1378471" y="289094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生成Bundle文件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1378471" y="3430061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如何调试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7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如何调试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47" name="Google Shape;447;p57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48" name="Google Shape;448;p57"/>
          <p:cNvSpPr txBox="1"/>
          <p:nvPr/>
        </p:nvSpPr>
        <p:spPr>
          <a:xfrm>
            <a:off x="831272" y="2433716"/>
            <a:ext cx="8023208" cy="1364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324325" y="921550"/>
            <a:ext cx="8822400" cy="4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开发模式下，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可能需要连接电脑上的Metro服务。主要分为两个情况：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使用模拟器：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1.1 如果Metro服务和模拟器在同一台电脑上，不用做什么，会自动建立连接。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1.2 否则参考下面2.2；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使用真机：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2.1 将真机通过USB连接到起Metro服务的电脑上后，在终端执行命令：adb reverse tcp:8081 tcp:8081。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2.2 真机和启服务的电脑连接同一个wifi，在开发者菜单中选择"Settings - Debug server host &amp; port for device"，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然后填入启服务的电脑的“IP地址:端口”，一般是“IP地址：8081”。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95959"/>
                </a:solidFill>
              </a:rPr>
              <a:t> </a:t>
            </a:r>
            <a:r>
              <a:rPr b="0" i="0" lang="en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使用2.1和2.2方法时注意：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如果设备(包括模拟器) Android 版本在 5.0 以下，使用2.2方法；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如果Android 版本在 5.0以上则2.1和2.2均可；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模拟器默认与电脑的wifi一致；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7"/>
          <p:cNvSpPr txBox="1"/>
          <p:nvPr/>
        </p:nvSpPr>
        <p:spPr>
          <a:xfrm>
            <a:off x="324326" y="568642"/>
            <a:ext cx="2974658" cy="2671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连接电脑上的Metro服务：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8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如何调试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57" name="Google Shape;457;p58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58" name="Google Shape;458;p58"/>
          <p:cNvSpPr txBox="1"/>
          <p:nvPr/>
        </p:nvSpPr>
        <p:spPr>
          <a:xfrm>
            <a:off x="324326" y="635317"/>
            <a:ext cx="297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开发者菜单：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N菜单页面" id="459" name="Google Shape;4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821" y="826294"/>
            <a:ext cx="1827848" cy="365855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 txBox="1"/>
          <p:nvPr/>
        </p:nvSpPr>
        <p:spPr>
          <a:xfrm>
            <a:off x="341947" y="975360"/>
            <a:ext cx="6414135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怎么调出开发者菜单：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将手机摇一摇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按手机/模拟器的菜单键(模拟器如果按菜单键没用，可以试试Cmd或Ctrl+M)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在终端执行adb shell input keyevent 82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8"/>
          <p:cNvSpPr txBox="1"/>
          <p:nvPr/>
        </p:nvSpPr>
        <p:spPr>
          <a:xfrm>
            <a:off x="324326" y="2430780"/>
            <a:ext cx="6177438" cy="20407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常用的几个菜单：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Reload：当Js页面save后会自动拉取或者主动点击Reload会将JS代码全部重新打包</a:t>
            </a:r>
            <a:r>
              <a:rPr lang="en" sz="1200"/>
              <a:t>，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拉取到设备上；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Fast Refresh：与Reload不同，打开后当Js页面save后会自动拉取更改后的Js代码至设备，比Reload更高效，很实用；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默认是打开的；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Debug：会打开chrome的开发者调试工具，这个一般FE会用得多一些；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  <a:r>
              <a:rPr lang="en" sz="1200"/>
              <a:t>s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：点开后可以设置电脑的IP和端口；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Facebook React Native 简介</a:t>
            </a:r>
            <a:endParaRPr sz="1100"/>
          </a:p>
        </p:txBody>
      </p:sp>
      <p:sp>
        <p:nvSpPr>
          <p:cNvPr id="134" name="Google Shape;134;p24"/>
          <p:cNvSpPr txBox="1"/>
          <p:nvPr/>
        </p:nvSpPr>
        <p:spPr>
          <a:xfrm>
            <a:off x="1378471" y="1283970"/>
            <a:ext cx="3456146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如何搭建React Native环境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6" name="Google Shape;136;p24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如何搭建React Native环境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如何提供Native Module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如何提供Native UI Component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378471" y="2064544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1378471" y="289094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生成Bundle文件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1378471" y="343006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如何调试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如何搭建React Native环境</a:t>
            </a:r>
            <a:endParaRPr sz="1100"/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49" name="Google Shape;149;p25"/>
          <p:cNvSpPr txBox="1"/>
          <p:nvPr/>
        </p:nvSpPr>
        <p:spPr>
          <a:xfrm>
            <a:off x="510553" y="631977"/>
            <a:ext cx="8343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搭建React Native开发环境也可参考官方文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档：</a:t>
            </a: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https://reactnative.cn/docs/0.64/environment-setup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10550" y="967275"/>
            <a:ext cx="82674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主要分为以下几步(红色标记部分是必须项)：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1.安装node.js</a:t>
            </a:r>
            <a:endParaRPr b="0" i="0" sz="11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说明：Node.js是一个基于 Chrome V8 引擎 的 JavaScript 运行时环境。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安装方法：直接去官网(https://nodejs.org/zh-cn/)下载安装即可。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node.js安装好了之后npm也就安装了，node.js最好安装4.0及以上的版本。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2.安装Homebrew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说明：Homebrew是一款Mac OS平台下的软件包管理工具，拥有安装、卸载、更新、查看、搜索等很多实用的功能。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安装方法：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2.1可直接通过官网(https://brew.sh/)安装,直接复制官网提供的命令即可；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 也可以参考github上的说明进行安装：https://github.com/homebrew/install#uninstall-homebrew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3.安装watchman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说明：Watchman是由 Facebook 提供的监视文件系统变更的工具。安装此工具可以提高开发时的性能（packager 可以快速捕捉文件的变化从而实现实时刷新）。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安装方法：可直接通过Homebrew来安装watchman，执行这条命令即可：brew install watchman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如何搭建React Native环境</a:t>
            </a:r>
            <a:endParaRPr sz="1100"/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58" name="Google Shape;158;p26"/>
          <p:cNvSpPr txBox="1"/>
          <p:nvPr/>
        </p:nvSpPr>
        <p:spPr>
          <a:xfrm>
            <a:off x="542925" y="635317"/>
            <a:ext cx="8370000" cy="4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4.安装flow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说明：Flow 是 Facebook 出品的一个用于 JavaScript 代码的静态类型检查工具。用于找出 JavaScript 代码中的类型错误。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安装方法：可直接通过Homebrew来安装flow，执行这条命令即可：brew install flow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5.安装Yarn</a:t>
            </a:r>
            <a:endParaRPr b="0" i="0" sz="11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说明：Yarn是 Facebook 提供的替代 npm 的工具，可以加速 node 模块的下载。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安装方法：执行命令安装：npm install -g yarn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6.安装 Android Studio 并配置相应的环境变量(android开发童鞋可忽略)</a:t>
            </a:r>
            <a:endParaRPr b="0" i="0" sz="11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7.卸载react-nati</a:t>
            </a:r>
            <a:r>
              <a:rPr lang="en" sz="1100">
                <a:solidFill>
                  <a:srgbClr val="EE4D2D"/>
                </a:solidFill>
              </a:rPr>
              <a:t>v</a:t>
            </a: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e-cli</a:t>
            </a:r>
            <a:endParaRPr b="0" i="0" sz="11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说明：如果之前全局安装过旧的react-native-cli命令行工具，请先卸载掉它以避免一些冲突。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卸载方法：npm uninstall -g react-native-cli  (补充说明：相应的安装命令是npm install -g react-native-cli)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8.生成一个名为"AwesomeProject"RN项目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React Native 内建的命令行工具来创建一个名为"AwesomeProject"的新项目。这个命令行工具不需要安装，可以直接用 node 自带的npx命令来使用：npx react-native init AwesomeProject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注意事项：请不要单独使用常见的关键字作为项目名（如 class, native, new, package 等等）。请不要使用与核心模块同名的项目名（如 react, react-native 等）。请不要在目录、文件名中使用中文、空格等特殊符号。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这个命令执行过程中如果电脑没有安装过React Native，则命令执行过程中会提示自动安装。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如何搭建React Native环境</a:t>
            </a:r>
            <a:endParaRPr sz="1100"/>
          </a:p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66" name="Google Shape;166;p27"/>
          <p:cNvSpPr txBox="1"/>
          <p:nvPr/>
        </p:nvSpPr>
        <p:spPr>
          <a:xfrm>
            <a:off x="471600" y="614750"/>
            <a:ext cx="8672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npx react-native init AwesomeProject 这个命令执行过程中可能会遇到如下错误提示：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Error: Failed to install CocoaPods dependencies for iOS project, which is required by this template.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try again manually: "cd ./AwesomeProject/ios &amp;&amp; pod install".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此时在终端执行：cd ./AwesomeProject/ios &amp;&amp; pod install命令即可，如果再次失败，并提示如下错误：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coaPods安装失败"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71" y="2535079"/>
            <a:ext cx="4198144" cy="240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如何搭建React Native环境</a:t>
            </a:r>
            <a:endParaRPr sz="1100"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75" name="Google Shape;175;p28"/>
          <p:cNvSpPr txBox="1"/>
          <p:nvPr/>
        </p:nvSpPr>
        <p:spPr>
          <a:xfrm>
            <a:off x="551974" y="727710"/>
            <a:ext cx="8302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打开Xcode的Preferences，点击Location tab项，设置Command Line Tools：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xcode设置Command Line Tools"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" y="1065371"/>
            <a:ext cx="2706485" cy="179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515300" y="3014175"/>
            <a:ext cx="45771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然后重新执行npx react-native init AwesomeProject命令即可，出现右边的视图就表示成功了。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15300" y="4473899"/>
            <a:ext cx="8302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备注：因个人电脑环境差异，实际</a:t>
            </a:r>
            <a:r>
              <a:rPr lang="en" sz="900">
                <a:solidFill>
                  <a:srgbClr val="434343"/>
                </a:solidFill>
              </a:rPr>
              <a:t>执行</a:t>
            </a:r>
            <a:r>
              <a:rPr b="0" i="0" lang="en" sz="9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该命令时</a:t>
            </a:r>
            <a:r>
              <a:rPr lang="en" sz="900">
                <a:solidFill>
                  <a:srgbClr val="434343"/>
                </a:solidFill>
              </a:rPr>
              <a:t>可能会还会遇到其他错误</a:t>
            </a:r>
            <a:r>
              <a:rPr b="0" i="0" lang="en" sz="9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" sz="900">
                <a:solidFill>
                  <a:srgbClr val="434343"/>
                </a:solidFill>
              </a:rPr>
              <a:t>若有</a:t>
            </a:r>
            <a:r>
              <a:rPr b="0" i="0" lang="en" sz="9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只需按照提示解决即可，必要时可上网搜索解决方法。</a:t>
            </a:r>
            <a:endParaRPr b="0" i="0" sz="9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4565" y="1708313"/>
            <a:ext cx="3421713" cy="267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100"/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/>
              <a:t>如何搭建React Native环境</a:t>
            </a:r>
            <a:endParaRPr sz="1100"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87" name="Google Shape;187;p29"/>
          <p:cNvSpPr txBox="1"/>
          <p:nvPr/>
        </p:nvSpPr>
        <p:spPr>
          <a:xfrm>
            <a:off x="552450" y="577189"/>
            <a:ext cx="8436900" cy="3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E4D2D"/>
                </a:solidFill>
              </a:rPr>
              <a:t>9</a:t>
            </a:r>
            <a:r>
              <a:rPr b="0" i="0" lang="en" sz="1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.运行apk，并连接RN服务</a:t>
            </a:r>
            <a:endParaRPr b="0" i="0" sz="11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确保你先运行了模拟器或者连接了真机，然后执行如下命令：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进入项目目录：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 AwesomeProject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运行android应用：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yarn android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或者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yarn react-native run-android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或者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npx react-native run-android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yarn android 命令会对项目的原生部分进行编译，生成apk并自动进行安装运行，同时在另外一个命令终端中启动Metro服务对 js 代码进行实时打包处理（类似 webpack）。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如果你只是想开启Metro服务而不运行apk，则可以执行yarn start命令单独启动metro服务。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